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3" r:id="rId9"/>
    <p:sldId id="264" r:id="rId10"/>
    <p:sldId id="294" r:id="rId11"/>
    <p:sldId id="277" r:id="rId12"/>
    <p:sldId id="271" r:id="rId13"/>
    <p:sldId id="282" r:id="rId14"/>
    <p:sldId id="283" r:id="rId15"/>
    <p:sldId id="285" r:id="rId16"/>
    <p:sldId id="284" r:id="rId17"/>
    <p:sldId id="286" r:id="rId18"/>
    <p:sldId id="287" r:id="rId19"/>
    <p:sldId id="288" r:id="rId20"/>
    <p:sldId id="289" r:id="rId21"/>
    <p:sldId id="290" r:id="rId22"/>
    <p:sldId id="281" r:id="rId23"/>
    <p:sldId id="292" r:id="rId24"/>
    <p:sldId id="273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C90EC-5677-427D-8CA9-4EACCE117643}" v="13" dt="2023-01-25T21:30:38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20" y="6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Ascorbe Fernández" userId="4d11a89b-dff8-4523-a667-1799d0a364da" providerId="ADAL" clId="{05CC90EC-5677-427D-8CA9-4EACCE117643}"/>
    <pc:docChg chg="undo custSel addSld delSld modSld">
      <pc:chgData name="Pablo Ascorbe Fernández" userId="4d11a89b-dff8-4523-a667-1799d0a364da" providerId="ADAL" clId="{05CC90EC-5677-427D-8CA9-4EACCE117643}" dt="2023-01-25T21:36:25.532" v="427" actId="1036"/>
      <pc:docMkLst>
        <pc:docMk/>
      </pc:docMkLst>
      <pc:sldChg chg="delSp modSp mod">
        <pc:chgData name="Pablo Ascorbe Fernández" userId="4d11a89b-dff8-4523-a667-1799d0a364da" providerId="ADAL" clId="{05CC90EC-5677-427D-8CA9-4EACCE117643}" dt="2023-01-25T20:47:33.960" v="139" actId="1076"/>
        <pc:sldMkLst>
          <pc:docMk/>
          <pc:sldMk cId="3586315239" sldId="256"/>
        </pc:sldMkLst>
        <pc:spChg chg="mod">
          <ac:chgData name="Pablo Ascorbe Fernández" userId="4d11a89b-dff8-4523-a667-1799d0a364da" providerId="ADAL" clId="{05CC90EC-5677-427D-8CA9-4EACCE117643}" dt="2023-01-25T20:47:33.960" v="139" actId="1076"/>
          <ac:spMkLst>
            <pc:docMk/>
            <pc:sldMk cId="3586315239" sldId="256"/>
            <ac:spMk id="2" creationId="{934D7663-9990-6CD5-08EC-C1643480328F}"/>
          </ac:spMkLst>
        </pc:spChg>
        <pc:spChg chg="mod">
          <ac:chgData name="Pablo Ascorbe Fernández" userId="4d11a89b-dff8-4523-a667-1799d0a364da" providerId="ADAL" clId="{05CC90EC-5677-427D-8CA9-4EACCE117643}" dt="2023-01-25T20:44:30.280" v="34" actId="1076"/>
          <ac:spMkLst>
            <pc:docMk/>
            <pc:sldMk cId="3586315239" sldId="256"/>
            <ac:spMk id="8" creationId="{35DBC892-CEF1-555C-72EA-CBCC8AA10392}"/>
          </ac:spMkLst>
        </pc:spChg>
        <pc:spChg chg="mod">
          <ac:chgData name="Pablo Ascorbe Fernández" userId="4d11a89b-dff8-4523-a667-1799d0a364da" providerId="ADAL" clId="{05CC90EC-5677-427D-8CA9-4EACCE117643}" dt="2023-01-25T20:43:40.494" v="13" actId="20577"/>
          <ac:spMkLst>
            <pc:docMk/>
            <pc:sldMk cId="3586315239" sldId="256"/>
            <ac:spMk id="10" creationId="{CCFD36A9-A908-9B10-20EE-C09D8219D448}"/>
          </ac:spMkLst>
        </pc:spChg>
        <pc:spChg chg="del">
          <ac:chgData name="Pablo Ascorbe Fernández" userId="4d11a89b-dff8-4523-a667-1799d0a364da" providerId="ADAL" clId="{05CC90EC-5677-427D-8CA9-4EACCE117643}" dt="2023-01-25T20:44:42.971" v="35" actId="478"/>
          <ac:spMkLst>
            <pc:docMk/>
            <pc:sldMk cId="3586315239" sldId="256"/>
            <ac:spMk id="18" creationId="{C185B420-E9AC-93E1-07E7-415F66C32A4E}"/>
          </ac:spMkLst>
        </pc:spChg>
        <pc:spChg chg="mod">
          <ac:chgData name="Pablo Ascorbe Fernández" userId="4d11a89b-dff8-4523-a667-1799d0a364da" providerId="ADAL" clId="{05CC90EC-5677-427D-8CA9-4EACCE117643}" dt="2023-01-25T20:45:19.830" v="59" actId="1076"/>
          <ac:spMkLst>
            <pc:docMk/>
            <pc:sldMk cId="3586315239" sldId="256"/>
            <ac:spMk id="20" creationId="{17F59DBB-98FC-EF50-3103-0BB8670A74A6}"/>
          </ac:spMkLst>
        </pc:spChg>
      </pc:sldChg>
      <pc:sldChg chg="modSp mod">
        <pc:chgData name="Pablo Ascorbe Fernández" userId="4d11a89b-dff8-4523-a667-1799d0a364da" providerId="ADAL" clId="{05CC90EC-5677-427D-8CA9-4EACCE117643}" dt="2023-01-25T20:50:11.635" v="196" actId="15"/>
        <pc:sldMkLst>
          <pc:docMk/>
          <pc:sldMk cId="234829413" sldId="257"/>
        </pc:sldMkLst>
        <pc:spChg chg="mod">
          <ac:chgData name="Pablo Ascorbe Fernández" userId="4d11a89b-dff8-4523-a667-1799d0a364da" providerId="ADAL" clId="{05CC90EC-5677-427D-8CA9-4EACCE117643}" dt="2023-01-25T20:50:11.635" v="196" actId="15"/>
          <ac:spMkLst>
            <pc:docMk/>
            <pc:sldMk cId="234829413" sldId="257"/>
            <ac:spMk id="4" creationId="{754FDB9D-EF64-B7F3-559B-FCE148360855}"/>
          </ac:spMkLst>
        </pc:spChg>
      </pc:sldChg>
      <pc:sldChg chg="modSp mod">
        <pc:chgData name="Pablo Ascorbe Fernández" userId="4d11a89b-dff8-4523-a667-1799d0a364da" providerId="ADAL" clId="{05CC90EC-5677-427D-8CA9-4EACCE117643}" dt="2023-01-25T20:50:47.389" v="202" actId="20577"/>
        <pc:sldMkLst>
          <pc:docMk/>
          <pc:sldMk cId="4071377223" sldId="258"/>
        </pc:sldMkLst>
        <pc:spChg chg="mod">
          <ac:chgData name="Pablo Ascorbe Fernández" userId="4d11a89b-dff8-4523-a667-1799d0a364da" providerId="ADAL" clId="{05CC90EC-5677-427D-8CA9-4EACCE117643}" dt="2023-01-25T20:50:47.389" v="202" actId="20577"/>
          <ac:spMkLst>
            <pc:docMk/>
            <pc:sldMk cId="4071377223" sldId="258"/>
            <ac:spMk id="4" creationId="{754FDB9D-EF64-B7F3-559B-FCE148360855}"/>
          </ac:spMkLst>
        </pc:spChg>
      </pc:sldChg>
      <pc:sldChg chg="addSp delSp modSp mod">
        <pc:chgData name="Pablo Ascorbe Fernández" userId="4d11a89b-dff8-4523-a667-1799d0a364da" providerId="ADAL" clId="{05CC90EC-5677-427D-8CA9-4EACCE117643}" dt="2023-01-25T20:56:38.631" v="228" actId="1076"/>
        <pc:sldMkLst>
          <pc:docMk/>
          <pc:sldMk cId="615880901" sldId="261"/>
        </pc:sldMkLst>
        <pc:picChg chg="add mod">
          <ac:chgData name="Pablo Ascorbe Fernández" userId="4d11a89b-dff8-4523-a667-1799d0a364da" providerId="ADAL" clId="{05CC90EC-5677-427D-8CA9-4EACCE117643}" dt="2023-01-25T20:53:14.461" v="214" actId="1076"/>
          <ac:picMkLst>
            <pc:docMk/>
            <pc:sldMk cId="615880901" sldId="261"/>
            <ac:picMk id="4" creationId="{16007839-1EBE-AD6C-C0C3-C7669CC88FF2}"/>
          </ac:picMkLst>
        </pc:picChg>
        <pc:picChg chg="del mod">
          <ac:chgData name="Pablo Ascorbe Fernández" userId="4d11a89b-dff8-4523-a667-1799d0a364da" providerId="ADAL" clId="{05CC90EC-5677-427D-8CA9-4EACCE117643}" dt="2023-01-25T20:52:57.308" v="207" actId="478"/>
          <ac:picMkLst>
            <pc:docMk/>
            <pc:sldMk cId="615880901" sldId="261"/>
            <ac:picMk id="5" creationId="{65BCDBC1-A0A3-7C7C-0484-3B2D7DB7F91C}"/>
          </ac:picMkLst>
        </pc:picChg>
        <pc:picChg chg="del">
          <ac:chgData name="Pablo Ascorbe Fernández" userId="4d11a89b-dff8-4523-a667-1799d0a364da" providerId="ADAL" clId="{05CC90EC-5677-427D-8CA9-4EACCE117643}" dt="2023-01-25T20:56:22.173" v="219" actId="478"/>
          <ac:picMkLst>
            <pc:docMk/>
            <pc:sldMk cId="615880901" sldId="261"/>
            <ac:picMk id="8" creationId="{B2407CD2-8281-E7D9-F432-BB575644413D}"/>
          </ac:picMkLst>
        </pc:picChg>
        <pc:picChg chg="add mod">
          <ac:chgData name="Pablo Ascorbe Fernández" userId="4d11a89b-dff8-4523-a667-1799d0a364da" providerId="ADAL" clId="{05CC90EC-5677-427D-8CA9-4EACCE117643}" dt="2023-01-25T20:56:38.631" v="228" actId="1076"/>
          <ac:picMkLst>
            <pc:docMk/>
            <pc:sldMk cId="615880901" sldId="261"/>
            <ac:picMk id="10" creationId="{0ADDC40A-8688-2D44-93EA-390F5643E7C9}"/>
          </ac:picMkLst>
        </pc:picChg>
      </pc:sldChg>
      <pc:sldChg chg="del">
        <pc:chgData name="Pablo Ascorbe Fernández" userId="4d11a89b-dff8-4523-a667-1799d0a364da" providerId="ADAL" clId="{05CC90EC-5677-427D-8CA9-4EACCE117643}" dt="2023-01-25T20:50:57.860" v="203" actId="47"/>
        <pc:sldMkLst>
          <pc:docMk/>
          <pc:sldMk cId="3438738104" sldId="262"/>
        </pc:sldMkLst>
      </pc:sldChg>
      <pc:sldChg chg="modSp mod">
        <pc:chgData name="Pablo Ascorbe Fernández" userId="4d11a89b-dff8-4523-a667-1799d0a364da" providerId="ADAL" clId="{05CC90EC-5677-427D-8CA9-4EACCE117643}" dt="2023-01-25T20:57:11.502" v="233" actId="20577"/>
        <pc:sldMkLst>
          <pc:docMk/>
          <pc:sldMk cId="3417127592" sldId="263"/>
        </pc:sldMkLst>
        <pc:spChg chg="mod">
          <ac:chgData name="Pablo Ascorbe Fernández" userId="4d11a89b-dff8-4523-a667-1799d0a364da" providerId="ADAL" clId="{05CC90EC-5677-427D-8CA9-4EACCE117643}" dt="2023-01-25T20:57:04.335" v="231" actId="207"/>
          <ac:spMkLst>
            <pc:docMk/>
            <pc:sldMk cId="3417127592" sldId="263"/>
            <ac:spMk id="4" creationId="{754FDB9D-EF64-B7F3-559B-FCE148360855}"/>
          </ac:spMkLst>
        </pc:spChg>
        <pc:spChg chg="mod">
          <ac:chgData name="Pablo Ascorbe Fernández" userId="4d11a89b-dff8-4523-a667-1799d0a364da" providerId="ADAL" clId="{05CC90EC-5677-427D-8CA9-4EACCE117643}" dt="2023-01-25T20:57:11.502" v="233" actId="20577"/>
          <ac:spMkLst>
            <pc:docMk/>
            <pc:sldMk cId="3417127592" sldId="263"/>
            <ac:spMk id="6" creationId="{D21C4844-630C-3263-BE98-5DE0107967A8}"/>
          </ac:spMkLst>
        </pc:spChg>
      </pc:sldChg>
      <pc:sldChg chg="addSp delSp modSp mod">
        <pc:chgData name="Pablo Ascorbe Fernández" userId="4d11a89b-dff8-4523-a667-1799d0a364da" providerId="ADAL" clId="{05CC90EC-5677-427D-8CA9-4EACCE117643}" dt="2023-01-25T21:31:20.829" v="404" actId="20577"/>
        <pc:sldMkLst>
          <pc:docMk/>
          <pc:sldMk cId="4147755030" sldId="264"/>
        </pc:sldMkLst>
        <pc:spChg chg="mod">
          <ac:chgData name="Pablo Ascorbe Fernández" userId="4d11a89b-dff8-4523-a667-1799d0a364da" providerId="ADAL" clId="{05CC90EC-5677-427D-8CA9-4EACCE117643}" dt="2023-01-25T20:58:32.673" v="240" actId="20577"/>
          <ac:spMkLst>
            <pc:docMk/>
            <pc:sldMk cId="4147755030" sldId="264"/>
            <ac:spMk id="2" creationId="{0E7B2152-3300-3B5C-14E5-A967CC9FF5F3}"/>
          </ac:spMkLst>
        </pc:spChg>
        <pc:spChg chg="mod">
          <ac:chgData name="Pablo Ascorbe Fernández" userId="4d11a89b-dff8-4523-a667-1799d0a364da" providerId="ADAL" clId="{05CC90EC-5677-427D-8CA9-4EACCE117643}" dt="2023-01-25T21:31:20.829" v="404" actId="20577"/>
          <ac:spMkLst>
            <pc:docMk/>
            <pc:sldMk cId="4147755030" sldId="264"/>
            <ac:spMk id="6" creationId="{0A12BF2E-084A-118C-ACC9-416418FEAB57}"/>
          </ac:spMkLst>
        </pc:spChg>
        <pc:spChg chg="del">
          <ac:chgData name="Pablo Ascorbe Fernández" userId="4d11a89b-dff8-4523-a667-1799d0a364da" providerId="ADAL" clId="{05CC90EC-5677-427D-8CA9-4EACCE117643}" dt="2023-01-25T20:58:36.064" v="241" actId="478"/>
          <ac:spMkLst>
            <pc:docMk/>
            <pc:sldMk cId="4147755030" sldId="264"/>
            <ac:spMk id="7" creationId="{DC7E6C10-A851-6C3A-CC78-E143FB9AEDC6}"/>
          </ac:spMkLst>
        </pc:spChg>
        <pc:picChg chg="add mod">
          <ac:chgData name="Pablo Ascorbe Fernández" userId="4d11a89b-dff8-4523-a667-1799d0a364da" providerId="ADAL" clId="{05CC90EC-5677-427D-8CA9-4EACCE117643}" dt="2023-01-25T21:07:05.408" v="251" actId="1076"/>
          <ac:picMkLst>
            <pc:docMk/>
            <pc:sldMk cId="4147755030" sldId="264"/>
            <ac:picMk id="4" creationId="{2A7AA506-75F0-0F59-4B93-D063A3F8FBAE}"/>
          </ac:picMkLst>
        </pc:picChg>
        <pc:picChg chg="del">
          <ac:chgData name="Pablo Ascorbe Fernández" userId="4d11a89b-dff8-4523-a667-1799d0a364da" providerId="ADAL" clId="{05CC90EC-5677-427D-8CA9-4EACCE117643}" dt="2023-01-25T20:57:25.101" v="234" actId="478"/>
          <ac:picMkLst>
            <pc:docMk/>
            <pc:sldMk cId="4147755030" sldId="264"/>
            <ac:picMk id="5" creationId="{CF547397-7849-4271-B465-27EF3F18E263}"/>
          </ac:picMkLst>
        </pc:picChg>
        <pc:picChg chg="add mod">
          <ac:chgData name="Pablo Ascorbe Fernández" userId="4d11a89b-dff8-4523-a667-1799d0a364da" providerId="ADAL" clId="{05CC90EC-5677-427D-8CA9-4EACCE117643}" dt="2023-01-25T21:12:56.077" v="259" actId="1076"/>
          <ac:picMkLst>
            <pc:docMk/>
            <pc:sldMk cId="4147755030" sldId="264"/>
            <ac:picMk id="9" creationId="{16ACA8D0-6231-6E63-1D8F-087DEE163A38}"/>
          </ac:picMkLst>
        </pc:picChg>
      </pc:sldChg>
      <pc:sldChg chg="addSp delSp modSp mod">
        <pc:chgData name="Pablo Ascorbe Fernández" userId="4d11a89b-dff8-4523-a667-1799d0a364da" providerId="ADAL" clId="{05CC90EC-5677-427D-8CA9-4EACCE117643}" dt="2023-01-25T21:31:26.691" v="406" actId="20577"/>
        <pc:sldMkLst>
          <pc:docMk/>
          <pc:sldMk cId="4043892140" sldId="265"/>
        </pc:sldMkLst>
        <pc:spChg chg="mod">
          <ac:chgData name="Pablo Ascorbe Fernández" userId="4d11a89b-dff8-4523-a667-1799d0a364da" providerId="ADAL" clId="{05CC90EC-5677-427D-8CA9-4EACCE117643}" dt="2023-01-25T21:13:30.665" v="266" actId="20577"/>
          <ac:spMkLst>
            <pc:docMk/>
            <pc:sldMk cId="4043892140" sldId="265"/>
            <ac:spMk id="8" creationId="{84D3FB43-6D0F-5C3D-C411-F8457C7DF43A}"/>
          </ac:spMkLst>
        </pc:spChg>
        <pc:spChg chg="del">
          <ac:chgData name="Pablo Ascorbe Fernández" userId="4d11a89b-dff8-4523-a667-1799d0a364da" providerId="ADAL" clId="{05CC90EC-5677-427D-8CA9-4EACCE117643}" dt="2023-01-25T21:13:33.825" v="267" actId="478"/>
          <ac:spMkLst>
            <pc:docMk/>
            <pc:sldMk cId="4043892140" sldId="265"/>
            <ac:spMk id="9" creationId="{D3B1817D-B528-BAFD-5F9B-103FB12BC6A3}"/>
          </ac:spMkLst>
        </pc:spChg>
        <pc:spChg chg="mod">
          <ac:chgData name="Pablo Ascorbe Fernández" userId="4d11a89b-dff8-4523-a667-1799d0a364da" providerId="ADAL" clId="{05CC90EC-5677-427D-8CA9-4EACCE117643}" dt="2023-01-25T21:31:26.691" v="406" actId="20577"/>
          <ac:spMkLst>
            <pc:docMk/>
            <pc:sldMk cId="4043892140" sldId="265"/>
            <ac:spMk id="10" creationId="{F5DBDD78-156A-4C1A-A868-C438405CEE78}"/>
          </ac:spMkLst>
        </pc:spChg>
        <pc:picChg chg="del">
          <ac:chgData name="Pablo Ascorbe Fernández" userId="4d11a89b-dff8-4523-a667-1799d0a364da" providerId="ADAL" clId="{05CC90EC-5677-427D-8CA9-4EACCE117643}" dt="2023-01-25T21:13:35.694" v="268" actId="478"/>
          <ac:picMkLst>
            <pc:docMk/>
            <pc:sldMk cId="4043892140" sldId="265"/>
            <ac:picMk id="3" creationId="{62FD9425-FCF7-8E25-4751-FBB7D587CB34}"/>
          </ac:picMkLst>
        </pc:picChg>
        <pc:picChg chg="add mod">
          <ac:chgData name="Pablo Ascorbe Fernández" userId="4d11a89b-dff8-4523-a667-1799d0a364da" providerId="ADAL" clId="{05CC90EC-5677-427D-8CA9-4EACCE117643}" dt="2023-01-25T21:16:42.538" v="305" actId="1076"/>
          <ac:picMkLst>
            <pc:docMk/>
            <pc:sldMk cId="4043892140" sldId="265"/>
            <ac:picMk id="4" creationId="{8F346BF4-B95B-40B3-5C21-8D041163A596}"/>
          </ac:picMkLst>
        </pc:picChg>
        <pc:picChg chg="add del">
          <ac:chgData name="Pablo Ascorbe Fernández" userId="4d11a89b-dff8-4523-a667-1799d0a364da" providerId="ADAL" clId="{05CC90EC-5677-427D-8CA9-4EACCE117643}" dt="2023-01-25T21:14:06.932" v="272" actId="478"/>
          <ac:picMkLst>
            <pc:docMk/>
            <pc:sldMk cId="4043892140" sldId="265"/>
            <ac:picMk id="6" creationId="{9F602631-4151-ED11-47F9-A9BDBCA6D655}"/>
          </ac:picMkLst>
        </pc:picChg>
        <pc:picChg chg="add del mod">
          <ac:chgData name="Pablo Ascorbe Fernández" userId="4d11a89b-dff8-4523-a667-1799d0a364da" providerId="ADAL" clId="{05CC90EC-5677-427D-8CA9-4EACCE117643}" dt="2023-01-25T21:14:29.550" v="279" actId="21"/>
          <ac:picMkLst>
            <pc:docMk/>
            <pc:sldMk cId="4043892140" sldId="265"/>
            <ac:picMk id="11" creationId="{1509FFD6-D04D-165B-0205-C16A27CA130B}"/>
          </ac:picMkLst>
        </pc:picChg>
      </pc:sldChg>
      <pc:sldChg chg="del">
        <pc:chgData name="Pablo Ascorbe Fernández" userId="4d11a89b-dff8-4523-a667-1799d0a364da" providerId="ADAL" clId="{05CC90EC-5677-427D-8CA9-4EACCE117643}" dt="2023-01-25T21:29:50.977" v="359" actId="47"/>
        <pc:sldMkLst>
          <pc:docMk/>
          <pc:sldMk cId="3825933684" sldId="266"/>
        </pc:sldMkLst>
      </pc:sldChg>
      <pc:sldChg chg="del">
        <pc:chgData name="Pablo Ascorbe Fernández" userId="4d11a89b-dff8-4523-a667-1799d0a364da" providerId="ADAL" clId="{05CC90EC-5677-427D-8CA9-4EACCE117643}" dt="2023-01-25T21:29:52.138" v="360" actId="47"/>
        <pc:sldMkLst>
          <pc:docMk/>
          <pc:sldMk cId="1951612381" sldId="267"/>
        </pc:sldMkLst>
      </pc:sldChg>
      <pc:sldChg chg="del">
        <pc:chgData name="Pablo Ascorbe Fernández" userId="4d11a89b-dff8-4523-a667-1799d0a364da" providerId="ADAL" clId="{05CC90EC-5677-427D-8CA9-4EACCE117643}" dt="2023-01-25T21:29:52.752" v="361" actId="47"/>
        <pc:sldMkLst>
          <pc:docMk/>
          <pc:sldMk cId="1878607422" sldId="268"/>
        </pc:sldMkLst>
      </pc:sldChg>
      <pc:sldChg chg="del">
        <pc:chgData name="Pablo Ascorbe Fernández" userId="4d11a89b-dff8-4523-a667-1799d0a364da" providerId="ADAL" clId="{05CC90EC-5677-427D-8CA9-4EACCE117643}" dt="2023-01-25T21:29:53.646" v="362" actId="47"/>
        <pc:sldMkLst>
          <pc:docMk/>
          <pc:sldMk cId="1629740138" sldId="269"/>
        </pc:sldMkLst>
      </pc:sldChg>
      <pc:sldChg chg="del">
        <pc:chgData name="Pablo Ascorbe Fernández" userId="4d11a89b-dff8-4523-a667-1799d0a364da" providerId="ADAL" clId="{05CC90EC-5677-427D-8CA9-4EACCE117643}" dt="2023-01-25T21:29:54.354" v="363" actId="47"/>
        <pc:sldMkLst>
          <pc:docMk/>
          <pc:sldMk cId="336720950" sldId="270"/>
        </pc:sldMkLst>
      </pc:sldChg>
      <pc:sldChg chg="modSp mod">
        <pc:chgData name="Pablo Ascorbe Fernández" userId="4d11a89b-dff8-4523-a667-1799d0a364da" providerId="ADAL" clId="{05CC90EC-5677-427D-8CA9-4EACCE117643}" dt="2023-01-25T21:31:38.088" v="411" actId="20577"/>
        <pc:sldMkLst>
          <pc:docMk/>
          <pc:sldMk cId="3014606373" sldId="271"/>
        </pc:sldMkLst>
        <pc:spChg chg="mod">
          <ac:chgData name="Pablo Ascorbe Fernández" userId="4d11a89b-dff8-4523-a667-1799d0a364da" providerId="ADAL" clId="{05CC90EC-5677-427D-8CA9-4EACCE117643}" dt="2023-01-25T21:30:11.874" v="367" actId="207"/>
          <ac:spMkLst>
            <pc:docMk/>
            <pc:sldMk cId="3014606373" sldId="271"/>
            <ac:spMk id="4" creationId="{754FDB9D-EF64-B7F3-559B-FCE148360855}"/>
          </ac:spMkLst>
        </pc:spChg>
        <pc:spChg chg="mod">
          <ac:chgData name="Pablo Ascorbe Fernández" userId="4d11a89b-dff8-4523-a667-1799d0a364da" providerId="ADAL" clId="{05CC90EC-5677-427D-8CA9-4EACCE117643}" dt="2023-01-25T21:31:38.088" v="411" actId="20577"/>
          <ac:spMkLst>
            <pc:docMk/>
            <pc:sldMk cId="3014606373" sldId="271"/>
            <ac:spMk id="6" creationId="{D8CE083F-3C43-EFAC-51F8-95DC99D6CA1B}"/>
          </ac:spMkLst>
        </pc:spChg>
      </pc:sldChg>
      <pc:sldChg chg="addSp modSp mod">
        <pc:chgData name="Pablo Ascorbe Fernández" userId="4d11a89b-dff8-4523-a667-1799d0a364da" providerId="ADAL" clId="{05CC90EC-5677-427D-8CA9-4EACCE117643}" dt="2023-01-25T21:36:25.532" v="427" actId="1036"/>
        <pc:sldMkLst>
          <pc:docMk/>
          <pc:sldMk cId="606736181" sldId="273"/>
        </pc:sldMkLst>
        <pc:spChg chg="add mod">
          <ac:chgData name="Pablo Ascorbe Fernández" userId="4d11a89b-dff8-4523-a667-1799d0a364da" providerId="ADAL" clId="{05CC90EC-5677-427D-8CA9-4EACCE117643}" dt="2023-01-25T21:36:25.532" v="427" actId="1036"/>
          <ac:spMkLst>
            <pc:docMk/>
            <pc:sldMk cId="606736181" sldId="273"/>
            <ac:spMk id="2" creationId="{0CCC37E3-5392-D826-B7F8-E804D1FE9066}"/>
          </ac:spMkLst>
        </pc:spChg>
      </pc:sldChg>
      <pc:sldChg chg="del">
        <pc:chgData name="Pablo Ascorbe Fernández" userId="4d11a89b-dff8-4523-a667-1799d0a364da" providerId="ADAL" clId="{05CC90EC-5677-427D-8CA9-4EACCE117643}" dt="2023-01-25T21:29:55.110" v="364" actId="47"/>
        <pc:sldMkLst>
          <pc:docMk/>
          <pc:sldMk cId="984924503" sldId="274"/>
        </pc:sldMkLst>
      </pc:sldChg>
      <pc:sldChg chg="del">
        <pc:chgData name="Pablo Ascorbe Fernández" userId="4d11a89b-dff8-4523-a667-1799d0a364da" providerId="ADAL" clId="{05CC90EC-5677-427D-8CA9-4EACCE117643}" dt="2023-01-25T21:30:29.822" v="371" actId="47"/>
        <pc:sldMkLst>
          <pc:docMk/>
          <pc:sldMk cId="3721033089" sldId="275"/>
        </pc:sldMkLst>
      </pc:sldChg>
      <pc:sldChg chg="del">
        <pc:chgData name="Pablo Ascorbe Fernández" userId="4d11a89b-dff8-4523-a667-1799d0a364da" providerId="ADAL" clId="{05CC90EC-5677-427D-8CA9-4EACCE117643}" dt="2023-01-25T21:30:30.404" v="372" actId="47"/>
        <pc:sldMkLst>
          <pc:docMk/>
          <pc:sldMk cId="1874119496" sldId="276"/>
        </pc:sldMkLst>
      </pc:sldChg>
      <pc:sldChg chg="addSp delSp modSp mod">
        <pc:chgData name="Pablo Ascorbe Fernández" userId="4d11a89b-dff8-4523-a667-1799d0a364da" providerId="ADAL" clId="{05CC90EC-5677-427D-8CA9-4EACCE117643}" dt="2023-01-25T21:31:34.197" v="410" actId="20577"/>
        <pc:sldMkLst>
          <pc:docMk/>
          <pc:sldMk cId="4291589357" sldId="277"/>
        </pc:sldMkLst>
        <pc:spChg chg="mod">
          <ac:chgData name="Pablo Ascorbe Fernández" userId="4d11a89b-dff8-4523-a667-1799d0a364da" providerId="ADAL" clId="{05CC90EC-5677-427D-8CA9-4EACCE117643}" dt="2023-01-25T21:17:32.428" v="328" actId="20577"/>
          <ac:spMkLst>
            <pc:docMk/>
            <pc:sldMk cId="4291589357" sldId="277"/>
            <ac:spMk id="8" creationId="{84D3FB43-6D0F-5C3D-C411-F8457C7DF43A}"/>
          </ac:spMkLst>
        </pc:spChg>
        <pc:spChg chg="del">
          <ac:chgData name="Pablo Ascorbe Fernández" userId="4d11a89b-dff8-4523-a667-1799d0a364da" providerId="ADAL" clId="{05CC90EC-5677-427D-8CA9-4EACCE117643}" dt="2023-01-25T21:17:21.180" v="310" actId="478"/>
          <ac:spMkLst>
            <pc:docMk/>
            <pc:sldMk cId="4291589357" sldId="277"/>
            <ac:spMk id="9" creationId="{D3B1817D-B528-BAFD-5F9B-103FB12BC6A3}"/>
          </ac:spMkLst>
        </pc:spChg>
        <pc:spChg chg="mod">
          <ac:chgData name="Pablo Ascorbe Fernández" userId="4d11a89b-dff8-4523-a667-1799d0a364da" providerId="ADAL" clId="{05CC90EC-5677-427D-8CA9-4EACCE117643}" dt="2023-01-25T21:31:34.197" v="410" actId="20577"/>
          <ac:spMkLst>
            <pc:docMk/>
            <pc:sldMk cId="4291589357" sldId="277"/>
            <ac:spMk id="10" creationId="{F5DBDD78-156A-4C1A-A868-C438405CEE78}"/>
          </ac:spMkLst>
        </pc:spChg>
        <pc:picChg chg="add mod">
          <ac:chgData name="Pablo Ascorbe Fernández" userId="4d11a89b-dff8-4523-a667-1799d0a364da" providerId="ADAL" clId="{05CC90EC-5677-427D-8CA9-4EACCE117643}" dt="2023-01-25T21:19:30.397" v="336" actId="1076"/>
          <ac:picMkLst>
            <pc:docMk/>
            <pc:sldMk cId="4291589357" sldId="277"/>
            <ac:picMk id="3" creationId="{29968353-5000-7FE9-272B-20477E9A357F}"/>
          </ac:picMkLst>
        </pc:picChg>
        <pc:picChg chg="del">
          <ac:chgData name="Pablo Ascorbe Fernández" userId="4d11a89b-dff8-4523-a667-1799d0a364da" providerId="ADAL" clId="{05CC90EC-5677-427D-8CA9-4EACCE117643}" dt="2023-01-25T21:17:21.506" v="311" actId="478"/>
          <ac:picMkLst>
            <pc:docMk/>
            <pc:sldMk cId="4291589357" sldId="277"/>
            <ac:picMk id="4" creationId="{4CE1609B-5920-9F3C-3A36-7FAA153372F1}"/>
          </ac:picMkLst>
        </pc:picChg>
        <pc:picChg chg="add del mod">
          <ac:chgData name="Pablo Ascorbe Fernández" userId="4d11a89b-dff8-4523-a667-1799d0a364da" providerId="ADAL" clId="{05CC90EC-5677-427D-8CA9-4EACCE117643}" dt="2023-01-25T21:29:25.986" v="348" actId="478"/>
          <ac:picMkLst>
            <pc:docMk/>
            <pc:sldMk cId="4291589357" sldId="277"/>
            <ac:picMk id="6" creationId="{F691E21D-6081-F396-8392-E481F6634344}"/>
          </ac:picMkLst>
        </pc:picChg>
        <pc:picChg chg="add mod">
          <ac:chgData name="Pablo Ascorbe Fernández" userId="4d11a89b-dff8-4523-a667-1799d0a364da" providerId="ADAL" clId="{05CC90EC-5677-427D-8CA9-4EACCE117643}" dt="2023-01-25T21:29:38.409" v="357" actId="1076"/>
          <ac:picMkLst>
            <pc:docMk/>
            <pc:sldMk cId="4291589357" sldId="277"/>
            <ac:picMk id="11" creationId="{CA5561E9-18C2-A32B-E5D6-2080CC7E0885}"/>
          </ac:picMkLst>
        </pc:picChg>
      </pc:sldChg>
      <pc:sldChg chg="del">
        <pc:chgData name="Pablo Ascorbe Fernández" userId="4d11a89b-dff8-4523-a667-1799d0a364da" providerId="ADAL" clId="{05CC90EC-5677-427D-8CA9-4EACCE117643}" dt="2023-01-25T21:29:50.298" v="358" actId="47"/>
        <pc:sldMkLst>
          <pc:docMk/>
          <pc:sldMk cId="2114252744" sldId="278"/>
        </pc:sldMkLst>
      </pc:sldChg>
      <pc:sldChg chg="addSp modSp add del mod">
        <pc:chgData name="Pablo Ascorbe Fernández" userId="4d11a89b-dff8-4523-a667-1799d0a364da" providerId="ADAL" clId="{05CC90EC-5677-427D-8CA9-4EACCE117643}" dt="2023-01-25T21:14:59.953" v="288" actId="47"/>
        <pc:sldMkLst>
          <pc:docMk/>
          <pc:sldMk cId="3380561901" sldId="279"/>
        </pc:sldMkLst>
        <pc:picChg chg="add mod">
          <ac:chgData name="Pablo Ascorbe Fernández" userId="4d11a89b-dff8-4523-a667-1799d0a364da" providerId="ADAL" clId="{05CC90EC-5677-427D-8CA9-4EACCE117643}" dt="2023-01-25T21:14:47.218" v="284" actId="1076"/>
          <ac:picMkLst>
            <pc:docMk/>
            <pc:sldMk cId="3380561901" sldId="279"/>
            <ac:picMk id="3" creationId="{41C5A957-BA21-28AA-C8E1-0A7EA8B02452}"/>
          </ac:picMkLst>
        </pc:picChg>
        <pc:picChg chg="mod">
          <ac:chgData name="Pablo Ascorbe Fernández" userId="4d11a89b-dff8-4523-a667-1799d0a364da" providerId="ADAL" clId="{05CC90EC-5677-427D-8CA9-4EACCE117643}" dt="2023-01-25T21:14:53.379" v="286" actId="1076"/>
          <ac:picMkLst>
            <pc:docMk/>
            <pc:sldMk cId="3380561901" sldId="279"/>
            <ac:picMk id="4" creationId="{8F346BF4-B95B-40B3-5C21-8D041163A596}"/>
          </ac:picMkLst>
        </pc:picChg>
      </pc:sldChg>
      <pc:sldChg chg="addSp delSp modSp add mod">
        <pc:chgData name="Pablo Ascorbe Fernández" userId="4d11a89b-dff8-4523-a667-1799d0a364da" providerId="ADAL" clId="{05CC90EC-5677-427D-8CA9-4EACCE117643}" dt="2023-01-25T21:31:30.825" v="408" actId="20577"/>
        <pc:sldMkLst>
          <pc:docMk/>
          <pc:sldMk cId="308781089" sldId="280"/>
        </pc:sldMkLst>
        <pc:spChg chg="mod">
          <ac:chgData name="Pablo Ascorbe Fernández" userId="4d11a89b-dff8-4523-a667-1799d0a364da" providerId="ADAL" clId="{05CC90EC-5677-427D-8CA9-4EACCE117643}" dt="2023-01-25T21:31:30.825" v="408" actId="20577"/>
          <ac:spMkLst>
            <pc:docMk/>
            <pc:sldMk cId="308781089" sldId="280"/>
            <ac:spMk id="10" creationId="{F5DBDD78-156A-4C1A-A868-C438405CEE78}"/>
          </ac:spMkLst>
        </pc:spChg>
        <pc:picChg chg="add mod">
          <ac:chgData name="Pablo Ascorbe Fernández" userId="4d11a89b-dff8-4523-a667-1799d0a364da" providerId="ADAL" clId="{05CC90EC-5677-427D-8CA9-4EACCE117643}" dt="2023-01-25T21:16:54.626" v="309" actId="1076"/>
          <ac:picMkLst>
            <pc:docMk/>
            <pc:sldMk cId="308781089" sldId="280"/>
            <ac:picMk id="3" creationId="{F7603AA5-1F5B-C135-9127-D47C735D8E89}"/>
          </ac:picMkLst>
        </pc:picChg>
        <pc:picChg chg="mod">
          <ac:chgData name="Pablo Ascorbe Fernández" userId="4d11a89b-dff8-4523-a667-1799d0a364da" providerId="ADAL" clId="{05CC90EC-5677-427D-8CA9-4EACCE117643}" dt="2023-01-25T21:16:48.641" v="308" actId="1076"/>
          <ac:picMkLst>
            <pc:docMk/>
            <pc:sldMk cId="308781089" sldId="280"/>
            <ac:picMk id="4" creationId="{8F346BF4-B95B-40B3-5C21-8D041163A596}"/>
          </ac:picMkLst>
        </pc:picChg>
        <pc:picChg chg="add del mod">
          <ac:chgData name="Pablo Ascorbe Fernández" userId="4d11a89b-dff8-4523-a667-1799d0a364da" providerId="ADAL" clId="{05CC90EC-5677-427D-8CA9-4EACCE117643}" dt="2023-01-25T21:15:39.196" v="296" actId="478"/>
          <ac:picMkLst>
            <pc:docMk/>
            <pc:sldMk cId="308781089" sldId="280"/>
            <ac:picMk id="6" creationId="{EE1AA7B2-103A-726F-4C12-D155C7C68414}"/>
          </ac:picMkLst>
        </pc:picChg>
        <pc:picChg chg="add mod">
          <ac:chgData name="Pablo Ascorbe Fernández" userId="4d11a89b-dff8-4523-a667-1799d0a364da" providerId="ADAL" clId="{05CC90EC-5677-427D-8CA9-4EACCE117643}" dt="2023-01-25T21:15:49.482" v="300" actId="1076"/>
          <ac:picMkLst>
            <pc:docMk/>
            <pc:sldMk cId="308781089" sldId="280"/>
            <ac:picMk id="9" creationId="{FA5E47A8-FA44-C20E-D128-53955A599BFB}"/>
          </ac:picMkLst>
        </pc:picChg>
      </pc:sldChg>
      <pc:sldChg chg="add del">
        <pc:chgData name="Pablo Ascorbe Fernández" userId="4d11a89b-dff8-4523-a667-1799d0a364da" providerId="ADAL" clId="{05CC90EC-5677-427D-8CA9-4EACCE117643}" dt="2023-01-25T21:14:35.532" v="282"/>
        <pc:sldMkLst>
          <pc:docMk/>
          <pc:sldMk cId="2514542820" sldId="280"/>
        </pc:sldMkLst>
      </pc:sldChg>
      <pc:sldChg chg="modSp add mod">
        <pc:chgData name="Pablo Ascorbe Fernández" userId="4d11a89b-dff8-4523-a667-1799d0a364da" providerId="ADAL" clId="{05CC90EC-5677-427D-8CA9-4EACCE117643}" dt="2023-01-25T21:31:42.329" v="414" actId="20577"/>
        <pc:sldMkLst>
          <pc:docMk/>
          <pc:sldMk cId="1752502268" sldId="281"/>
        </pc:sldMkLst>
        <pc:spChg chg="mod">
          <ac:chgData name="Pablo Ascorbe Fernández" userId="4d11a89b-dff8-4523-a667-1799d0a364da" providerId="ADAL" clId="{05CC90EC-5677-427D-8CA9-4EACCE117643}" dt="2023-01-25T21:30:27.530" v="370" actId="207"/>
          <ac:spMkLst>
            <pc:docMk/>
            <pc:sldMk cId="1752502268" sldId="281"/>
            <ac:spMk id="4" creationId="{754FDB9D-EF64-B7F3-559B-FCE148360855}"/>
          </ac:spMkLst>
        </pc:spChg>
        <pc:spChg chg="mod">
          <ac:chgData name="Pablo Ascorbe Fernández" userId="4d11a89b-dff8-4523-a667-1799d0a364da" providerId="ADAL" clId="{05CC90EC-5677-427D-8CA9-4EACCE117643}" dt="2023-01-25T21:31:42.329" v="414" actId="20577"/>
          <ac:spMkLst>
            <pc:docMk/>
            <pc:sldMk cId="1752502268" sldId="281"/>
            <ac:spMk id="6" creationId="{D8CE083F-3C43-EFAC-51F8-95DC99D6CA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F3CCB-4EF2-95AA-D1C8-4D2DB537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577B4B-B56E-C954-8A4C-ED0340857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9E8392-1EB7-D8EF-2AE5-1ECA0B86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D12314-59F0-AFD4-3EFE-AB81FE4B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8A5D8A-C0FB-B0E8-D6D1-2BC52651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75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9BF28-9B93-EFF8-D563-120BFA63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634D9A-5CEF-82A1-AD06-3A4B52BBC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FC47D-78A7-A785-1DE2-D8E120AF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4C5D2C-4A42-508E-898A-792953AA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23E027-A422-1081-AEFE-D74F0595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61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69F41A-039D-34A9-05D4-2C317306D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1D3712-A9AE-8798-5B92-6E750A998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ACEEEE-FBF2-C833-E225-B4809581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FC2B7-C917-F8E8-D517-257A8C40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FAB4D5-32C2-37FE-A7DB-69492A36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09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F2AE6-EC66-1C02-D57F-10E1ABC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477066-546C-025B-939F-BF5CBABE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7365C7-E9B1-DE0A-887E-32369B19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08540-4366-B457-A807-7A23C293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28730-1018-DBE8-7AF2-DC58C14F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62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B360D-CD06-1961-B6D4-10442A9C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74C7D9-3745-21F1-9AB0-C9CBD5E93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30ECEF-C533-D0D4-CB6A-78AE3990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022EF-9A93-7613-16CA-6EC60234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F2A81D-448C-F209-3B23-4DC94DDB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92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12F43-3E63-D938-904B-3D3C3042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1A11E6-D408-D072-BC31-9828B256C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59DD29-FF69-7394-37AE-5D4F163A6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1C006C-5E4E-4A82-9A37-C056ACF9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90D75-5448-A00F-22FD-1EC04707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15662-2CA9-DE91-270C-273C7235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7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F9B1A-16DE-89AE-4646-0C24C5E2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0D7649-68F5-B90B-60F5-A033913A7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7064AC-CCE5-D2F9-15BF-B7F09186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5A7635-5A29-050F-5C56-705014951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B878C4-2697-FB93-96BA-0FCFEFE19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189C21-58D5-EDCC-8224-FF77185A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3C8486-DF7E-F317-EFF3-840CFA14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157515-F205-AD3C-7FD5-78681552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78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C0D63-83E1-290B-039C-D240AF40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590F46-9F07-0EC3-71DB-E32979F2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01CEAD-2DAC-C85B-342B-B75DA6E3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3C8471-8A2E-B631-CEA1-BF66E1A6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90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875B32-D9B1-84D8-BDC0-83DE6C35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02CFE0-081E-5395-D787-55B909E5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02453C-28DA-5094-3F78-83C58D07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40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A7DF-C9FA-0649-DFCD-5163DB4C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9D153A-7BB6-250E-8B94-52109DFE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C42E7F-70C8-B8B8-863B-69BF4210A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3792B0-B7C8-72CF-BFA7-9F0EE2D6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200917-366F-4BBC-5F3F-5DAE8038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75D128-9C4B-89D3-4D57-2238CBC2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49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C046C-18C5-F09D-5C69-A034F701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C285CE-161C-FFAE-2720-2FDA9DCB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0DD3D3-6D2E-B82D-5394-2FC2A0C55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F94F3F-7A19-E0B8-F142-1A552B3A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B6193B-0A74-4FF4-483F-FAFC3FFD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CBAD10-8C27-24F0-31CF-75729A6D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60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C17FBF7-FD3D-79E3-EEC2-C8D1BB1E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337976-2064-B82B-320E-DDB669CB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395714-C221-80EA-C95E-4B9955609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2A4C8-7276-4D95-83AE-3574D92C60E0}" type="datetimeFigureOut">
              <a:rPr lang="es-ES" smtClean="0"/>
              <a:t>26/01/2023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479BA6-1850-1A98-A46F-C1F567F6C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9637DB-6C6E-25B8-0ADE-D8906A6E1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F34F-9AA0-4280-836A-4F5DA45E7B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92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D7663-9990-6CD5-08EC-C16434803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495" y="2389803"/>
            <a:ext cx="8345010" cy="2387600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+mn-lt"/>
              </a:rPr>
              <a:t>Trabajo final preparación</a:t>
            </a:r>
            <a:br>
              <a:rPr lang="es-ES" sz="4000" b="1" dirty="0">
                <a:latin typeface="+mn-lt"/>
              </a:rPr>
            </a:br>
            <a:r>
              <a:rPr lang="es-ES" sz="4000" b="1" dirty="0">
                <a:latin typeface="+mn-lt"/>
              </a:rPr>
              <a:t>de los datos de</a:t>
            </a:r>
            <a:br>
              <a:rPr lang="es-ES" sz="4000" b="1" dirty="0">
                <a:latin typeface="+mn-lt"/>
              </a:rPr>
            </a:br>
            <a:r>
              <a:rPr lang="es-ES" sz="4000" b="1" dirty="0" err="1">
                <a:latin typeface="+mn-lt"/>
              </a:rPr>
              <a:t>Goodreads</a:t>
            </a:r>
            <a:r>
              <a:rPr lang="es-ES" sz="4000" b="1" dirty="0">
                <a:latin typeface="+mn-lt"/>
              </a:rPr>
              <a:t> </a:t>
            </a:r>
            <a:r>
              <a:rPr lang="es-ES" sz="4000" b="1" dirty="0" err="1">
                <a:latin typeface="+mn-lt"/>
              </a:rPr>
              <a:t>Best</a:t>
            </a:r>
            <a:r>
              <a:rPr lang="es-ES" sz="4000" b="1" dirty="0">
                <a:latin typeface="+mn-lt"/>
              </a:rPr>
              <a:t> </a:t>
            </a:r>
            <a:r>
              <a:rPr lang="es-ES" sz="4000" b="1" dirty="0" err="1">
                <a:latin typeface="+mn-lt"/>
              </a:rPr>
              <a:t>Books</a:t>
            </a:r>
            <a:br>
              <a:rPr lang="es-ES" sz="4000" b="1" dirty="0">
                <a:latin typeface="+mn-lt"/>
              </a:rPr>
            </a:br>
            <a:endParaRPr lang="es-ES" sz="4000" b="1" dirty="0">
              <a:latin typeface="+mn-lt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0D4F317-C7F1-83B0-27C3-C2E6D91A75E8}"/>
              </a:ext>
            </a:extLst>
          </p:cNvPr>
          <p:cNvCxnSpPr>
            <a:cxnSpLocks/>
          </p:cNvCxnSpPr>
          <p:nvPr/>
        </p:nvCxnSpPr>
        <p:spPr>
          <a:xfrm>
            <a:off x="2521258" y="4456591"/>
            <a:ext cx="7164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0330D40-973B-A742-0E0D-34176B964A97}"/>
              </a:ext>
            </a:extLst>
          </p:cNvPr>
          <p:cNvCxnSpPr>
            <a:cxnSpLocks/>
          </p:cNvCxnSpPr>
          <p:nvPr/>
        </p:nvCxnSpPr>
        <p:spPr>
          <a:xfrm>
            <a:off x="1199967" y="2318552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35DBC892-CEF1-555C-72EA-CBCC8AA10392}"/>
              </a:ext>
            </a:extLst>
          </p:cNvPr>
          <p:cNvSpPr txBox="1"/>
          <p:nvPr/>
        </p:nvSpPr>
        <p:spPr>
          <a:xfrm>
            <a:off x="4620211" y="1047740"/>
            <a:ext cx="29515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00" b="1" dirty="0"/>
              <a:t>PREPARACIÓN DE DATOS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FD36A9-A908-9B10-20EE-C09D8219D448}"/>
              </a:ext>
            </a:extLst>
          </p:cNvPr>
          <p:cNvSpPr txBox="1"/>
          <p:nvPr/>
        </p:nvSpPr>
        <p:spPr>
          <a:xfrm>
            <a:off x="4752170" y="520090"/>
            <a:ext cx="2687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500" b="1" dirty="0">
                <a:solidFill>
                  <a:schemeClr val="bg2">
                    <a:lumMod val="75000"/>
                  </a:schemeClr>
                </a:solidFill>
              </a:rPr>
              <a:t>MÁSTER EN CIENCIA DE DATOS </a:t>
            </a:r>
          </a:p>
          <a:p>
            <a:pPr algn="ctr"/>
            <a:r>
              <a:rPr lang="es-ES" sz="1500" b="1" dirty="0">
                <a:solidFill>
                  <a:schemeClr val="bg2">
                    <a:lumMod val="75000"/>
                  </a:schemeClr>
                </a:solidFill>
              </a:rPr>
              <a:t>Y APRENDIZAJE AUTOMÁTICO </a:t>
            </a:r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F18C856E-822C-E3DC-E2E8-06E69463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5660"/>
          <a:stretch/>
        </p:blipFill>
        <p:spPr>
          <a:xfrm>
            <a:off x="1589518" y="820399"/>
            <a:ext cx="1162560" cy="32573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C919780-3C02-37BD-87A1-4C2F3C51C455}"/>
              </a:ext>
            </a:extLst>
          </p:cNvPr>
          <p:cNvSpPr txBox="1"/>
          <p:nvPr/>
        </p:nvSpPr>
        <p:spPr>
          <a:xfrm>
            <a:off x="4822093" y="4731791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Pablo Ascorbe Fernández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7F59DBB-98FC-EF50-3103-0BB8670A74A6}"/>
              </a:ext>
            </a:extLst>
          </p:cNvPr>
          <p:cNvSpPr txBox="1"/>
          <p:nvPr/>
        </p:nvSpPr>
        <p:spPr>
          <a:xfrm>
            <a:off x="5043532" y="5135581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Ignacio Marco Pérez</a:t>
            </a:r>
          </a:p>
        </p:txBody>
      </p:sp>
      <p:pic>
        <p:nvPicPr>
          <p:cNvPr id="4" name="Imagen 3" descr="Un pastel con velas encendidas&#10;&#10;Descripción generada automáticamente con confianza baja">
            <a:extLst>
              <a:ext uri="{FF2B5EF4-FFF2-40B4-BE49-F238E27FC236}">
                <a16:creationId xmlns:a16="http://schemas.microsoft.com/office/drawing/2014/main" id="{A8E81ED8-A634-A667-806F-1172A6A02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4" y="513975"/>
            <a:ext cx="959192" cy="9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2495550" cy="861868"/>
          </a:xfrm>
        </p:spPr>
        <p:txBody>
          <a:bodyPr>
            <a:normAutofit fontScale="90000"/>
          </a:bodyPr>
          <a:lstStyle/>
          <a:p>
            <a:r>
              <a:rPr lang="es-ES" sz="3000" b="1" dirty="0"/>
              <a:t>Limpieza básica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A55EA3-0AA3-E083-314B-876D3176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09" y="878826"/>
            <a:ext cx="5100782" cy="51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D0CC78A-0FD6-4483-76EB-0B36093FCF6B}"/>
              </a:ext>
            </a:extLst>
          </p:cNvPr>
          <p:cNvSpPr txBox="1"/>
          <p:nvPr/>
        </p:nvSpPr>
        <p:spPr>
          <a:xfrm>
            <a:off x="10591060" y="6081204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9 / 19</a:t>
            </a:r>
          </a:p>
        </p:txBody>
      </p:sp>
    </p:spTree>
    <p:extLst>
      <p:ext uri="{BB962C8B-B14F-4D97-AF65-F5344CB8AC3E}">
        <p14:creationId xmlns:p14="http://schemas.microsoft.com/office/powerpoint/2010/main" val="236284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5761352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Imputación de valores nulos</a:t>
            </a:r>
          </a:p>
        </p:txBody>
      </p:sp>
      <p:pic>
        <p:nvPicPr>
          <p:cNvPr id="3" name="Imagen 2" descr="Icono&#10;&#10;Descripción generada automáticamente con confianza media">
            <a:extLst>
              <a:ext uri="{FF2B5EF4-FFF2-40B4-BE49-F238E27FC236}">
                <a16:creationId xmlns:a16="http://schemas.microsoft.com/office/drawing/2014/main" id="{E01801BA-A5C6-D543-D173-884FE453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29" y="1439429"/>
            <a:ext cx="3979141" cy="3979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B2646E-5B13-DECA-BFC9-32D6444C39E1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10 / 19</a:t>
            </a:r>
          </a:p>
        </p:txBody>
      </p:sp>
    </p:spTree>
    <p:extLst>
      <p:ext uri="{BB962C8B-B14F-4D97-AF65-F5344CB8AC3E}">
        <p14:creationId xmlns:p14="http://schemas.microsoft.com/office/powerpoint/2010/main" val="280165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6657280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Codificación de variables categóricas</a:t>
            </a:r>
          </a:p>
        </p:txBody>
      </p:sp>
      <p:pic>
        <p:nvPicPr>
          <p:cNvPr id="2" name="Picture 2" descr="Imagen">
            <a:extLst>
              <a:ext uri="{FF2B5EF4-FFF2-40B4-BE49-F238E27FC236}">
                <a16:creationId xmlns:a16="http://schemas.microsoft.com/office/drawing/2014/main" id="{67560A03-C9AF-2DF9-F644-FC479066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24" y="1385379"/>
            <a:ext cx="3667125" cy="469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5BC5D8-7AD3-D10B-DD82-3B4501697635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11 / 19</a:t>
            </a:r>
          </a:p>
        </p:txBody>
      </p:sp>
    </p:spTree>
    <p:extLst>
      <p:ext uri="{BB962C8B-B14F-4D97-AF65-F5344CB8AC3E}">
        <p14:creationId xmlns:p14="http://schemas.microsoft.com/office/powerpoint/2010/main" val="40739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Detección de </a:t>
            </a:r>
            <a:r>
              <a:rPr lang="es-ES" sz="3000" b="1" dirty="0" err="1"/>
              <a:t>outliers</a:t>
            </a:r>
            <a:endParaRPr lang="es-ES" sz="3000" b="1" dirty="0"/>
          </a:p>
        </p:txBody>
      </p:sp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29A25A9-CD29-5C29-CE19-419B2BF7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86" y="1509341"/>
            <a:ext cx="4737028" cy="3839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3EFC2E-A43B-C466-36ED-118F13A148D0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12 / 19</a:t>
            </a:r>
          </a:p>
        </p:txBody>
      </p:sp>
    </p:spTree>
    <p:extLst>
      <p:ext uri="{BB962C8B-B14F-4D97-AF65-F5344CB8AC3E}">
        <p14:creationId xmlns:p14="http://schemas.microsoft.com/office/powerpoint/2010/main" val="11873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Escalados y transformaciones</a:t>
            </a:r>
          </a:p>
        </p:txBody>
      </p:sp>
      <p:pic>
        <p:nvPicPr>
          <p:cNvPr id="5124" name="Picture 4" descr="Los viajes de Gulliver eBook por Jonathan Swift - EPUB | Rakuten Kobo  Estados Unidos">
            <a:extLst>
              <a:ext uri="{FF2B5EF4-FFF2-40B4-BE49-F238E27FC236}">
                <a16:creationId xmlns:a16="http://schemas.microsoft.com/office/drawing/2014/main" id="{0CD1663B-9FCD-1068-3057-3770921C5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 bwMode="auto">
          <a:xfrm>
            <a:off x="4433695" y="1577499"/>
            <a:ext cx="3324610" cy="42756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F54362-CB56-19AC-F4A2-B55ABDBC103F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13 / 19</a:t>
            </a:r>
          </a:p>
        </p:txBody>
      </p:sp>
    </p:spTree>
    <p:extLst>
      <p:ext uri="{BB962C8B-B14F-4D97-AF65-F5344CB8AC3E}">
        <p14:creationId xmlns:p14="http://schemas.microsoft.com/office/powerpoint/2010/main" val="67936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Importancia de las variables</a:t>
            </a:r>
          </a:p>
        </p:txBody>
      </p:sp>
      <p:pic>
        <p:nvPicPr>
          <p:cNvPr id="4098" name="Picture 2" descr="La balanza desequilibrada">
            <a:extLst>
              <a:ext uri="{FF2B5EF4-FFF2-40B4-BE49-F238E27FC236}">
                <a16:creationId xmlns:a16="http://schemas.microsoft.com/office/drawing/2014/main" id="{D85B69BF-6098-452B-5B4D-EB379F12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238250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A57ACAA-31C4-230C-EA82-3E0DDBE7EC18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14 / 19</a:t>
            </a:r>
          </a:p>
        </p:txBody>
      </p:sp>
    </p:spTree>
    <p:extLst>
      <p:ext uri="{BB962C8B-B14F-4D97-AF65-F5344CB8AC3E}">
        <p14:creationId xmlns:p14="http://schemas.microsoft.com/office/powerpoint/2010/main" val="60108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Selección de características</a:t>
            </a:r>
          </a:p>
        </p:txBody>
      </p:sp>
      <p:pic>
        <p:nvPicPr>
          <p:cNvPr id="3074" name="Picture 2" descr="Jenga Edición Mini">
            <a:extLst>
              <a:ext uri="{FF2B5EF4-FFF2-40B4-BE49-F238E27FC236}">
                <a16:creationId xmlns:a16="http://schemas.microsoft.com/office/drawing/2014/main" id="{A6F39CC2-3682-F1FF-BAD2-6E994C65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841" y="943841"/>
            <a:ext cx="4970318" cy="49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2F1DA6-8190-F47B-2AC2-310FDC6C7E53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15 / 19</a:t>
            </a:r>
          </a:p>
        </p:txBody>
      </p:sp>
    </p:spTree>
    <p:extLst>
      <p:ext uri="{BB962C8B-B14F-4D97-AF65-F5344CB8AC3E}">
        <p14:creationId xmlns:p14="http://schemas.microsoft.com/office/powerpoint/2010/main" val="119902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Transformaciones polinomiales</a:t>
            </a:r>
          </a:p>
        </p:txBody>
      </p:sp>
      <p:pic>
        <p:nvPicPr>
          <p:cNvPr id="2052" name="Picture 4" descr="Polinomio - Wikipedia, la enciclopedia libre">
            <a:extLst>
              <a:ext uri="{FF2B5EF4-FFF2-40B4-BE49-F238E27FC236}">
                <a16:creationId xmlns:a16="http://schemas.microsoft.com/office/drawing/2014/main" id="{04987D53-D17B-5B4A-FE88-C10F3CB0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30350"/>
            <a:ext cx="37973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3346D8-8D06-76D9-CAF1-B986ACFB26FE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16 / 19</a:t>
            </a:r>
          </a:p>
        </p:txBody>
      </p:sp>
    </p:spTree>
    <p:extLst>
      <p:ext uri="{BB962C8B-B14F-4D97-AF65-F5344CB8AC3E}">
        <p14:creationId xmlns:p14="http://schemas.microsoft.com/office/powerpoint/2010/main" val="423885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Vale, pero… ¿cómo?</a:t>
            </a:r>
          </a:p>
        </p:txBody>
      </p:sp>
      <p:pic>
        <p:nvPicPr>
          <p:cNvPr id="10242" name="Picture 2" descr="Pinta tu propio puzle €2| Flying Tiger Copenhagen">
            <a:extLst>
              <a:ext uri="{FF2B5EF4-FFF2-40B4-BE49-F238E27FC236}">
                <a16:creationId xmlns:a16="http://schemas.microsoft.com/office/drawing/2014/main" id="{2391B28A-92F2-2617-2CA4-B39CF244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65" y="1532866"/>
            <a:ext cx="4132996" cy="41329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lantillas para recetario de cocina | Canva">
            <a:extLst>
              <a:ext uri="{FF2B5EF4-FFF2-40B4-BE49-F238E27FC236}">
                <a16:creationId xmlns:a16="http://schemas.microsoft.com/office/drawing/2014/main" id="{2A754956-DB3B-E2A1-A827-CDDD9FA8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2"/>
          <a:stretch/>
        </p:blipFill>
        <p:spPr bwMode="auto">
          <a:xfrm>
            <a:off x="1181785" y="1532866"/>
            <a:ext cx="4211424" cy="41329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4E5C5C7-9DDF-0867-3406-898FEAABB65B}"/>
              </a:ext>
            </a:extLst>
          </p:cNvPr>
          <p:cNvSpPr txBox="1"/>
          <p:nvPr/>
        </p:nvSpPr>
        <p:spPr>
          <a:xfrm>
            <a:off x="1339487" y="2127992"/>
            <a:ext cx="223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Freestyle Script" panose="030804020302050B0404" pitchFamily="66" charset="0"/>
              </a:rPr>
              <a:t>Preprocesamiento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B4C8A4-509A-337D-15DA-A4B38619095B}"/>
              </a:ext>
            </a:extLst>
          </p:cNvPr>
          <p:cNvSpPr txBox="1"/>
          <p:nvPr/>
        </p:nvSpPr>
        <p:spPr>
          <a:xfrm>
            <a:off x="1339487" y="2631544"/>
            <a:ext cx="223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Freestyle Script" panose="030804020302050B0404" pitchFamily="66" charset="0"/>
              </a:rPr>
              <a:t>La de Pablo e Ignacio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27AE6A-DE99-4824-CB4C-FAAFFC0ADA35}"/>
              </a:ext>
            </a:extLst>
          </p:cNvPr>
          <p:cNvSpPr txBox="1"/>
          <p:nvPr/>
        </p:nvSpPr>
        <p:spPr>
          <a:xfrm>
            <a:off x="1295037" y="3135096"/>
            <a:ext cx="223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Freestyle Script" panose="030804020302050B0404" pitchFamily="66" charset="0"/>
              </a:rPr>
              <a:t>4 o 5 días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8A29A5-1671-4D56-E351-96F7D7575704}"/>
              </a:ext>
            </a:extLst>
          </p:cNvPr>
          <p:cNvSpPr txBox="1"/>
          <p:nvPr/>
        </p:nvSpPr>
        <p:spPr>
          <a:xfrm>
            <a:off x="1295037" y="3632456"/>
            <a:ext cx="223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Freestyle Script" panose="030804020302050B0404" pitchFamily="66" charset="0"/>
              </a:rPr>
              <a:t>30 o 35 horas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DC210C-6483-A37B-FF71-7A2B58068B5D}"/>
              </a:ext>
            </a:extLst>
          </p:cNvPr>
          <p:cNvSpPr txBox="1"/>
          <p:nvPr/>
        </p:nvSpPr>
        <p:spPr>
          <a:xfrm>
            <a:off x="3455067" y="2073113"/>
            <a:ext cx="22355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KNNImputer</a:t>
            </a:r>
            <a:endParaRPr lang="es-ES" sz="1400" dirty="0">
              <a:latin typeface="Freestyle Script" panose="030804020302050B04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OneHotEncoder</a:t>
            </a:r>
            <a:endParaRPr lang="es-ES" sz="1400" dirty="0">
              <a:latin typeface="Freestyle Script" panose="030804020302050B04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PowerTransformer</a:t>
            </a:r>
            <a:endParaRPr lang="es-ES" sz="1400" dirty="0">
              <a:latin typeface="Freestyle Script" panose="030804020302050B04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PolynomialFeatures</a:t>
            </a:r>
            <a:endParaRPr lang="es-ES" sz="1400" dirty="0">
              <a:latin typeface="Freestyle Script" panose="030804020302050B0404" pitchFamily="66" charset="0"/>
            </a:endParaRPr>
          </a:p>
          <a:p>
            <a:pPr algn="ctr"/>
            <a:endParaRPr lang="es-ES" sz="1400" dirty="0">
              <a:latin typeface="Freestyle Script" panose="030804020302050B0404" pitchFamily="66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5406AD-4E4D-4F0A-E790-79730AFE8AFA}"/>
              </a:ext>
            </a:extLst>
          </p:cNvPr>
          <p:cNvSpPr txBox="1"/>
          <p:nvPr/>
        </p:nvSpPr>
        <p:spPr>
          <a:xfrm>
            <a:off x="1543789" y="4233774"/>
            <a:ext cx="223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LinearRegressor</a:t>
            </a:r>
            <a:endParaRPr lang="es-ES" sz="1400" dirty="0">
              <a:latin typeface="Freestyle Script" panose="030804020302050B04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SupportVectorMachine</a:t>
            </a:r>
            <a:endParaRPr lang="es-ES" sz="1400" dirty="0">
              <a:latin typeface="Freestyle Script" panose="030804020302050B04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Freestyle Script" panose="030804020302050B0404" pitchFamily="66" charset="0"/>
              </a:rPr>
              <a:t>RandomForestRegressor</a:t>
            </a:r>
            <a:endParaRPr lang="es-ES" sz="1400" dirty="0">
              <a:latin typeface="Freestyle Script" panose="030804020302050B0404" pitchFamily="66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355730B-85A9-7DEA-0B6B-A6D028C0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048" y="3376884"/>
            <a:ext cx="1370942" cy="1938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A9247A-8754-EA83-D684-51BA33ECEE07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17 / 19</a:t>
            </a:r>
          </a:p>
        </p:txBody>
      </p:sp>
    </p:spTree>
    <p:extLst>
      <p:ext uri="{BB962C8B-B14F-4D97-AF65-F5344CB8AC3E}">
        <p14:creationId xmlns:p14="http://schemas.microsoft.com/office/powerpoint/2010/main" val="1074227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4FDB9D-EF64-B7F3-559B-FCE148360855}"/>
              </a:ext>
            </a:extLst>
          </p:cNvPr>
          <p:cNvSpPr txBox="1"/>
          <p:nvPr/>
        </p:nvSpPr>
        <p:spPr>
          <a:xfrm>
            <a:off x="1016840" y="1739824"/>
            <a:ext cx="538423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ÍNDICE DE CONTENIDOS</a:t>
            </a:r>
          </a:p>
          <a:p>
            <a:r>
              <a:rPr lang="es-ES" sz="2100" b="1" dirty="0"/>
              <a:t>	</a:t>
            </a:r>
            <a:endParaRPr lang="es-ES" sz="2200" b="1" dirty="0"/>
          </a:p>
          <a:p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INTRODUCCIÓN</a:t>
            </a:r>
          </a:p>
          <a:p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2. PREPARACIÓN INICIAL</a:t>
            </a:r>
          </a:p>
          <a:p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3. PREPROCESAMIENTO DE LOS DATOS</a:t>
            </a:r>
          </a:p>
          <a:p>
            <a:pPr lvl="1"/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</a:t>
            </a:r>
            <a:r>
              <a:rPr lang="es-ES" sz="2200" b="1" dirty="0">
                <a:latin typeface="+mj-lt"/>
              </a:rPr>
              <a:t>4. CONCLUSIÓN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A24C14-A36E-544C-CDB1-60B983893A09}"/>
              </a:ext>
            </a:extLst>
          </p:cNvPr>
          <p:cNvCxnSpPr/>
          <p:nvPr/>
        </p:nvCxnSpPr>
        <p:spPr>
          <a:xfrm>
            <a:off x="1057925" y="1270986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E39E3A5-6536-85B6-1125-6691CB8553F6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18 / 19</a:t>
            </a:r>
          </a:p>
        </p:txBody>
      </p:sp>
    </p:spTree>
    <p:extLst>
      <p:ext uri="{BB962C8B-B14F-4D97-AF65-F5344CB8AC3E}">
        <p14:creationId xmlns:p14="http://schemas.microsoft.com/office/powerpoint/2010/main" val="175250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4FDB9D-EF64-B7F3-559B-FCE148360855}"/>
              </a:ext>
            </a:extLst>
          </p:cNvPr>
          <p:cNvSpPr txBox="1"/>
          <p:nvPr/>
        </p:nvSpPr>
        <p:spPr>
          <a:xfrm>
            <a:off x="1016840" y="1739824"/>
            <a:ext cx="538423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ÍNDICE DE CONTENIDOS</a:t>
            </a:r>
          </a:p>
          <a:p>
            <a:r>
              <a:rPr lang="es-ES" sz="2100" b="1" dirty="0"/>
              <a:t>	</a:t>
            </a:r>
            <a:endParaRPr lang="es-ES" sz="2200" b="1" dirty="0"/>
          </a:p>
          <a:p>
            <a:pPr lvl="1"/>
            <a:r>
              <a:rPr lang="es-ES" sz="2200" b="1" dirty="0">
                <a:latin typeface="+mj-lt"/>
              </a:rPr>
              <a:t>	1. INTRODUCCIÓN</a:t>
            </a:r>
          </a:p>
          <a:p>
            <a:pPr lvl="1"/>
            <a:r>
              <a:rPr lang="es-ES" sz="2200" b="1" dirty="0">
                <a:latin typeface="+mj-lt"/>
              </a:rPr>
              <a:t>	2. PREPARACIÓN INICIAL</a:t>
            </a:r>
          </a:p>
          <a:p>
            <a:pPr lvl="1"/>
            <a:r>
              <a:rPr lang="es-ES" sz="2200" b="1" dirty="0">
                <a:latin typeface="+mj-lt"/>
              </a:rPr>
              <a:t>	3. PREPROCESAMIENTO DE LOS DATOS</a:t>
            </a:r>
          </a:p>
          <a:p>
            <a:pPr lvl="1"/>
            <a:r>
              <a:rPr lang="es-ES" sz="2200" b="1" dirty="0">
                <a:latin typeface="+mj-lt"/>
              </a:rPr>
              <a:t>	4. CONCLUSIÓN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A24C14-A36E-544C-CDB1-60B983893A09}"/>
              </a:ext>
            </a:extLst>
          </p:cNvPr>
          <p:cNvCxnSpPr/>
          <p:nvPr/>
        </p:nvCxnSpPr>
        <p:spPr>
          <a:xfrm>
            <a:off x="1057925" y="1270986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4F0D4F2-9CA2-E8F2-D79A-CF84B80080D2}"/>
              </a:ext>
            </a:extLst>
          </p:cNvPr>
          <p:cNvSpPr txBox="1"/>
          <p:nvPr/>
        </p:nvSpPr>
        <p:spPr>
          <a:xfrm>
            <a:off x="10591060" y="6081204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1 / 19 </a:t>
            </a:r>
          </a:p>
        </p:txBody>
      </p:sp>
    </p:spTree>
    <p:extLst>
      <p:ext uri="{BB962C8B-B14F-4D97-AF65-F5344CB8AC3E}">
        <p14:creationId xmlns:p14="http://schemas.microsoft.com/office/powerpoint/2010/main" val="23482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3" y="294024"/>
            <a:ext cx="6426371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Conclusión</a:t>
            </a:r>
          </a:p>
        </p:txBody>
      </p:sp>
      <p:pic>
        <p:nvPicPr>
          <p:cNvPr id="9" name="Imagen 8" descr="Un niñ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450D8B19-EBA9-0019-A9C4-44A5DA625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3" t="17129" r="25661" b="11516"/>
          <a:stretch/>
        </p:blipFill>
        <p:spPr>
          <a:xfrm>
            <a:off x="323850" y="2812198"/>
            <a:ext cx="3371850" cy="3751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2" descr="Pinta tu propio puzle €2| Flying Tiger Copenhagen">
            <a:extLst>
              <a:ext uri="{FF2B5EF4-FFF2-40B4-BE49-F238E27FC236}">
                <a16:creationId xmlns:a16="http://schemas.microsoft.com/office/drawing/2014/main" id="{6DC97D37-4B07-5658-6F2B-AD0EF55C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26" y="1662326"/>
            <a:ext cx="3533348" cy="35333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773E12F-6DF5-CC78-99CC-F7F64CAD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383" y="284499"/>
            <a:ext cx="2936542" cy="42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C3E532-3CDE-A0D4-4AC8-A489324CF16D}"/>
              </a:ext>
            </a:extLst>
          </p:cNvPr>
          <p:cNvSpPr txBox="1"/>
          <p:nvPr/>
        </p:nvSpPr>
        <p:spPr>
          <a:xfrm>
            <a:off x="10591060" y="608120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19 / 19</a:t>
            </a:r>
          </a:p>
        </p:txBody>
      </p:sp>
    </p:spTree>
    <p:extLst>
      <p:ext uri="{BB962C8B-B14F-4D97-AF65-F5344CB8AC3E}">
        <p14:creationId xmlns:p14="http://schemas.microsoft.com/office/powerpoint/2010/main" val="2169773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1F159EC-454C-A624-0F80-A7F18B0ABD29}"/>
              </a:ext>
            </a:extLst>
          </p:cNvPr>
          <p:cNvCxnSpPr>
            <a:cxnSpLocks/>
          </p:cNvCxnSpPr>
          <p:nvPr/>
        </p:nvCxnSpPr>
        <p:spPr>
          <a:xfrm>
            <a:off x="1199967" y="3429000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Forma&#10;&#10;Descripción generada automáticamente con confianza media">
            <a:extLst>
              <a:ext uri="{FF2B5EF4-FFF2-40B4-BE49-F238E27FC236}">
                <a16:creationId xmlns:a16="http://schemas.microsoft.com/office/drawing/2014/main" id="{E4D5E770-5DE2-74A7-8BB7-4AB78822A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-16930" b="-1"/>
          <a:stretch/>
        </p:blipFill>
        <p:spPr>
          <a:xfrm>
            <a:off x="1590674" y="2705102"/>
            <a:ext cx="1161403" cy="4037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0CF2CD9-7803-707A-D32D-F3175F925A6B}"/>
              </a:ext>
            </a:extLst>
          </p:cNvPr>
          <p:cNvSpPr txBox="1"/>
          <p:nvPr/>
        </p:nvSpPr>
        <p:spPr>
          <a:xfrm>
            <a:off x="8488571" y="3578434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Pablo Ascorbe Fernández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CC37E3-5392-D826-B7F8-E804D1FE9066}"/>
              </a:ext>
            </a:extLst>
          </p:cNvPr>
          <p:cNvSpPr txBox="1"/>
          <p:nvPr/>
        </p:nvSpPr>
        <p:spPr>
          <a:xfrm>
            <a:off x="8490051" y="3872878"/>
            <a:ext cx="21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Ignacio Marco Pérez</a:t>
            </a:r>
          </a:p>
        </p:txBody>
      </p:sp>
      <p:pic>
        <p:nvPicPr>
          <p:cNvPr id="3" name="Imagen 2" descr="Un pastel con velas encendidas&#10;&#10;Descripción generada automáticamente con confianza baja">
            <a:extLst>
              <a:ext uri="{FF2B5EF4-FFF2-40B4-BE49-F238E27FC236}">
                <a16:creationId xmlns:a16="http://schemas.microsoft.com/office/drawing/2014/main" id="{2C4BE97C-8CD7-0E33-46A3-20AE6EDC8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2" y="2479331"/>
            <a:ext cx="898879" cy="8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4FDB9D-EF64-B7F3-559B-FCE148360855}"/>
              </a:ext>
            </a:extLst>
          </p:cNvPr>
          <p:cNvSpPr txBox="1"/>
          <p:nvPr/>
        </p:nvSpPr>
        <p:spPr>
          <a:xfrm>
            <a:off x="1016840" y="1739824"/>
            <a:ext cx="538423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ÍNDICE DE CONTENIDOS</a:t>
            </a:r>
          </a:p>
          <a:p>
            <a:r>
              <a:rPr lang="es-ES" sz="2100" b="1" dirty="0"/>
              <a:t>	</a:t>
            </a:r>
            <a:endParaRPr lang="es-ES" sz="2200" b="1" dirty="0"/>
          </a:p>
          <a:p>
            <a:r>
              <a:rPr lang="es-ES" sz="2200" b="1" dirty="0">
                <a:latin typeface="+mj-lt"/>
              </a:rPr>
              <a:t>	1. INTRODUCCIÓN</a:t>
            </a:r>
          </a:p>
          <a:p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2. PREPARACIÓN INICIAL</a:t>
            </a:r>
          </a:p>
          <a:p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3. PREPROCESAMIENTO DE LOS DATOS</a:t>
            </a:r>
          </a:p>
          <a:p>
            <a:pPr lvl="1"/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4. CONCLUSIÓN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A24C14-A36E-544C-CDB1-60B983893A09}"/>
              </a:ext>
            </a:extLst>
          </p:cNvPr>
          <p:cNvCxnSpPr/>
          <p:nvPr/>
        </p:nvCxnSpPr>
        <p:spPr>
          <a:xfrm>
            <a:off x="1057925" y="1270986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07DCF10-7726-AA93-845F-C0BBE494C700}"/>
              </a:ext>
            </a:extLst>
          </p:cNvPr>
          <p:cNvSpPr txBox="1"/>
          <p:nvPr/>
        </p:nvSpPr>
        <p:spPr>
          <a:xfrm>
            <a:off x="10591060" y="6081204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2 / 19 </a:t>
            </a:r>
          </a:p>
        </p:txBody>
      </p:sp>
    </p:spTree>
    <p:extLst>
      <p:ext uri="{BB962C8B-B14F-4D97-AF65-F5344CB8AC3E}">
        <p14:creationId xmlns:p14="http://schemas.microsoft.com/office/powerpoint/2010/main" val="407137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B2152-3300-3B5C-14E5-A967CC9F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50" y="-35512"/>
            <a:ext cx="2495550" cy="1468582"/>
          </a:xfrm>
        </p:spPr>
        <p:txBody>
          <a:bodyPr>
            <a:normAutofit/>
          </a:bodyPr>
          <a:lstStyle/>
          <a:p>
            <a:r>
              <a:rPr lang="es-ES" sz="3000" b="1" dirty="0"/>
              <a:t>Iniciativa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8416BA-9BAE-005B-74ED-32D9EC4B2974}"/>
              </a:ext>
            </a:extLst>
          </p:cNvPr>
          <p:cNvSpPr txBox="1"/>
          <p:nvPr/>
        </p:nvSpPr>
        <p:spPr>
          <a:xfrm>
            <a:off x="1004101" y="6082314"/>
            <a:ext cx="3419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freepng.es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3683A1-3F39-CB14-43AA-6B2836D78BBD}"/>
              </a:ext>
            </a:extLst>
          </p:cNvPr>
          <p:cNvSpPr txBox="1"/>
          <p:nvPr/>
        </p:nvSpPr>
        <p:spPr>
          <a:xfrm>
            <a:off x="10591060" y="6081204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3 / 19 </a:t>
            </a:r>
          </a:p>
        </p:txBody>
      </p:sp>
      <p:pic>
        <p:nvPicPr>
          <p:cNvPr id="4" name="Imagen 3" descr="Imagen que contiene tabla, alimentos, viejo, morado&#10;&#10;Descripción generada automáticamente">
            <a:extLst>
              <a:ext uri="{FF2B5EF4-FFF2-40B4-BE49-F238E27FC236}">
                <a16:creationId xmlns:a16="http://schemas.microsoft.com/office/drawing/2014/main" id="{16007839-1EBE-AD6C-C0C3-C7669CC88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" b="3876"/>
          <a:stretch/>
        </p:blipFill>
        <p:spPr>
          <a:xfrm>
            <a:off x="1650534" y="1235798"/>
            <a:ext cx="3066745" cy="4216419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ADDC40A-8688-2D44-93EA-390F5643E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79" y="1905778"/>
            <a:ext cx="4317477" cy="30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4FDB9D-EF64-B7F3-559B-FCE148360855}"/>
              </a:ext>
            </a:extLst>
          </p:cNvPr>
          <p:cNvSpPr txBox="1"/>
          <p:nvPr/>
        </p:nvSpPr>
        <p:spPr>
          <a:xfrm>
            <a:off x="1016840" y="1739824"/>
            <a:ext cx="538423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ÍNDICE DE CONTENIDOS</a:t>
            </a:r>
          </a:p>
          <a:p>
            <a:r>
              <a:rPr lang="es-ES" sz="2100" b="1" dirty="0"/>
              <a:t>	</a:t>
            </a:r>
            <a:endParaRPr lang="es-ES" sz="2200" b="1" dirty="0"/>
          </a:p>
          <a:p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INTRODUCCIÓN</a:t>
            </a:r>
          </a:p>
          <a:p>
            <a:r>
              <a:rPr lang="es-ES" sz="2200" b="1" dirty="0">
                <a:latin typeface="+mj-lt"/>
              </a:rPr>
              <a:t>	2. PREPARACIÓN INICIAL</a:t>
            </a:r>
            <a:endParaRPr lang="es-ES" sz="2200" b="1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lvl="1"/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3. PREPROCESAMIENTO DE LOS DATOS</a:t>
            </a:r>
          </a:p>
          <a:p>
            <a:pPr lvl="1"/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4. CONCLUSIÓN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A24C14-A36E-544C-CDB1-60B983893A09}"/>
              </a:ext>
            </a:extLst>
          </p:cNvPr>
          <p:cNvCxnSpPr/>
          <p:nvPr/>
        </p:nvCxnSpPr>
        <p:spPr>
          <a:xfrm>
            <a:off x="1057925" y="1270986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21C4844-630C-3263-BE98-5DE0107967A8}"/>
              </a:ext>
            </a:extLst>
          </p:cNvPr>
          <p:cNvSpPr txBox="1"/>
          <p:nvPr/>
        </p:nvSpPr>
        <p:spPr>
          <a:xfrm>
            <a:off x="10591060" y="6081204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4 / 19 </a:t>
            </a:r>
          </a:p>
        </p:txBody>
      </p:sp>
    </p:spTree>
    <p:extLst>
      <p:ext uri="{BB962C8B-B14F-4D97-AF65-F5344CB8AC3E}">
        <p14:creationId xmlns:p14="http://schemas.microsoft.com/office/powerpoint/2010/main" val="341712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B2152-3300-3B5C-14E5-A967CC9F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2495550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Inicio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12BF2E-084A-118C-ACC9-416418FEAB57}"/>
              </a:ext>
            </a:extLst>
          </p:cNvPr>
          <p:cNvSpPr txBox="1"/>
          <p:nvPr/>
        </p:nvSpPr>
        <p:spPr>
          <a:xfrm>
            <a:off x="10591060" y="6081204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5 / 19</a:t>
            </a:r>
          </a:p>
        </p:txBody>
      </p:sp>
      <p:pic>
        <p:nvPicPr>
          <p:cNvPr id="4" name="Imagen 3" descr="Un niñ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A7AA506-75F0-0F59-4B93-D063A3F8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330" y="638526"/>
            <a:ext cx="6920442" cy="5190332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16ACA8D0-6231-6E63-1D8F-087DEE163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54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2495550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Errores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DBDD78-156A-4C1A-A868-C438405CEE78}"/>
              </a:ext>
            </a:extLst>
          </p:cNvPr>
          <p:cNvSpPr txBox="1"/>
          <p:nvPr/>
        </p:nvSpPr>
        <p:spPr>
          <a:xfrm>
            <a:off x="10591060" y="6081204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6 / 19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346BF4-B95B-40B3-5C21-8D041163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31" y="2972764"/>
            <a:ext cx="8870478" cy="5566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7603AA5-1F5B-C135-9127-D47C735D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38" y="3351739"/>
            <a:ext cx="9059926" cy="5566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A5E47A8-FA44-C20E-D128-53955A59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37" y="2264987"/>
            <a:ext cx="7702604" cy="23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9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4D3FB43-6D0F-5C3D-C411-F8457C7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84" y="294024"/>
            <a:ext cx="2495550" cy="861868"/>
          </a:xfrm>
        </p:spPr>
        <p:txBody>
          <a:bodyPr>
            <a:normAutofit/>
          </a:bodyPr>
          <a:lstStyle/>
          <a:p>
            <a:r>
              <a:rPr lang="es-ES" sz="3000" b="1" dirty="0"/>
              <a:t>Tratamiento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DBDD78-156A-4C1A-A868-C438405CEE78}"/>
              </a:ext>
            </a:extLst>
          </p:cNvPr>
          <p:cNvSpPr txBox="1"/>
          <p:nvPr/>
        </p:nvSpPr>
        <p:spPr>
          <a:xfrm>
            <a:off x="10591060" y="6081204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7 / 19</a:t>
            </a:r>
          </a:p>
        </p:txBody>
      </p:sp>
      <p:pic>
        <p:nvPicPr>
          <p:cNvPr id="3" name="Imagen 2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29968353-5000-7FE9-272B-20477E9A3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" y="1767526"/>
            <a:ext cx="3933894" cy="3322948"/>
          </a:xfrm>
          <a:prstGeom prst="rect">
            <a:avLst/>
          </a:prstGeom>
        </p:spPr>
      </p:pic>
      <p:pic>
        <p:nvPicPr>
          <p:cNvPr id="11" name="Imagen 1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CA5561E9-18C2-A32B-E5D6-2080CC7E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5" y="1819373"/>
            <a:ext cx="45265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4FDB9D-EF64-B7F3-559B-FCE148360855}"/>
              </a:ext>
            </a:extLst>
          </p:cNvPr>
          <p:cNvSpPr txBox="1"/>
          <p:nvPr/>
        </p:nvSpPr>
        <p:spPr>
          <a:xfrm>
            <a:off x="1016840" y="1739824"/>
            <a:ext cx="5384231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ÍNDICE DE CONTENIDOS</a:t>
            </a:r>
          </a:p>
          <a:p>
            <a:r>
              <a:rPr lang="es-ES" sz="2100" b="1" dirty="0"/>
              <a:t>	</a:t>
            </a:r>
            <a:endParaRPr lang="es-ES" sz="2200" b="1" dirty="0"/>
          </a:p>
          <a:p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INTRODUCCIÓN</a:t>
            </a:r>
          </a:p>
          <a:p>
            <a:pPr lvl="1"/>
            <a:r>
              <a:rPr lang="es-ES" sz="2200" b="1" dirty="0">
                <a:latin typeface="+mj-lt"/>
              </a:rPr>
              <a:t>	</a:t>
            </a:r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2. PREPARACIÓN INICIAL</a:t>
            </a:r>
            <a:endParaRPr lang="es-ES" sz="2200" b="1" dirty="0">
              <a:latin typeface="+mj-lt"/>
            </a:endParaRPr>
          </a:p>
          <a:p>
            <a:pPr lvl="1"/>
            <a:r>
              <a:rPr lang="es-ES" sz="2200" b="1" dirty="0">
                <a:latin typeface="+mj-lt"/>
              </a:rPr>
              <a:t>	3. PREPROCESAMIENTO DE LOS DATOS</a:t>
            </a:r>
          </a:p>
          <a:p>
            <a:pPr lvl="1"/>
            <a:r>
              <a:rPr lang="es-ES" sz="2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	4. CONCLUSIÓN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A24C14-A36E-544C-CDB1-60B983893A09}"/>
              </a:ext>
            </a:extLst>
          </p:cNvPr>
          <p:cNvCxnSpPr/>
          <p:nvPr/>
        </p:nvCxnSpPr>
        <p:spPr>
          <a:xfrm>
            <a:off x="1057925" y="1270986"/>
            <a:ext cx="975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CE083F-3C43-EFAC-51F8-95DC99D6CA1B}"/>
              </a:ext>
            </a:extLst>
          </p:cNvPr>
          <p:cNvSpPr txBox="1"/>
          <p:nvPr/>
        </p:nvSpPr>
        <p:spPr>
          <a:xfrm>
            <a:off x="10591060" y="6081204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" dirty="0"/>
              <a:t> 8 / 19</a:t>
            </a:r>
          </a:p>
        </p:txBody>
      </p:sp>
    </p:spTree>
    <p:extLst>
      <p:ext uri="{BB962C8B-B14F-4D97-AF65-F5344CB8AC3E}">
        <p14:creationId xmlns:p14="http://schemas.microsoft.com/office/powerpoint/2010/main" val="3014606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A204AEA1617645B934B4D61688AE3C" ma:contentTypeVersion="12" ma:contentTypeDescription="Crear nuevo documento." ma:contentTypeScope="" ma:versionID="042337a2e310a97b8e2d6536d3c04cb5">
  <xsd:schema xmlns:xsd="http://www.w3.org/2001/XMLSchema" xmlns:xs="http://www.w3.org/2001/XMLSchema" xmlns:p="http://schemas.microsoft.com/office/2006/metadata/properties" xmlns:ns3="91e79277-70e4-419e-a958-fce912dbd08d" xmlns:ns4="99c0a2cb-dc2e-40c8-a3e3-36ff305469fe" targetNamespace="http://schemas.microsoft.com/office/2006/metadata/properties" ma:root="true" ma:fieldsID="ebafa5bc81e32309d58f381a3d688ff9" ns3:_="" ns4:_="">
    <xsd:import namespace="91e79277-70e4-419e-a958-fce912dbd08d"/>
    <xsd:import namespace="99c0a2cb-dc2e-40c8-a3e3-36ff305469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79277-70e4-419e-a958-fce912dbd0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c0a2cb-dc2e-40c8-a3e3-36ff305469f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1CBB44-871D-49A1-B0B9-4B368BCBA4BE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99c0a2cb-dc2e-40c8-a3e3-36ff305469fe"/>
    <ds:schemaRef ds:uri="91e79277-70e4-419e-a958-fce912dbd08d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4B5E86F-1CFF-4D43-94AC-73435B69A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e79277-70e4-419e-a958-fce912dbd08d"/>
    <ds:schemaRef ds:uri="99c0a2cb-dc2e-40c8-a3e3-36ff30546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1B9C5C-A50E-4311-A62D-29E682F1DE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285</Words>
  <Application>Microsoft Office PowerPoint</Application>
  <PresentationFormat>Panorámica</PresentationFormat>
  <Paragraphs>83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Freestyle Script</vt:lpstr>
      <vt:lpstr>Tema de Office</vt:lpstr>
      <vt:lpstr>Trabajo final preparación de los datos de Goodreads Best Books </vt:lpstr>
      <vt:lpstr>Presentación de PowerPoint</vt:lpstr>
      <vt:lpstr>Presentación de PowerPoint</vt:lpstr>
      <vt:lpstr>Iniciativa</vt:lpstr>
      <vt:lpstr>Presentación de PowerPoint</vt:lpstr>
      <vt:lpstr>Inicio</vt:lpstr>
      <vt:lpstr>Errores</vt:lpstr>
      <vt:lpstr>Tratamiento</vt:lpstr>
      <vt:lpstr>Presentación de PowerPoint</vt:lpstr>
      <vt:lpstr>Limpieza básica</vt:lpstr>
      <vt:lpstr>Imputación de valores nulos</vt:lpstr>
      <vt:lpstr>Codificación de variables categóricas</vt:lpstr>
      <vt:lpstr>Detección de outliers</vt:lpstr>
      <vt:lpstr>Escalados y transformaciones</vt:lpstr>
      <vt:lpstr>Importancia de las variables</vt:lpstr>
      <vt:lpstr>Selección de características</vt:lpstr>
      <vt:lpstr>Transformaciones polinomiales</vt:lpstr>
      <vt:lpstr>Vale, pero… ¿cómo?</vt:lpstr>
      <vt:lpstr>Presentación de PowerPoint</vt:lpstr>
      <vt:lpstr>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ENTORNO DE CÁLCULO SOBRE COMPLEJOS SIMPLICIALES</dc:title>
  <dc:creator>Pablo Ascorbe Fernández</dc:creator>
  <cp:lastModifiedBy>Ignacio Marco Pérez</cp:lastModifiedBy>
  <cp:revision>6</cp:revision>
  <dcterms:created xsi:type="dcterms:W3CDTF">2022-07-18T19:35:13Z</dcterms:created>
  <dcterms:modified xsi:type="dcterms:W3CDTF">2023-01-26T12:52:26Z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0x010100BFA204AEA1617645B934B4D61688AE3C</vt:lpwstr>
  </property>
</Properties>
</file>